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2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6EA80-3F5E-4CAA-BF5B-25D2A1C29DB3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34A5A-D4E3-4DC3-8738-03BDB339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75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bio.gov.b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dirty="0" smtClean="0"/>
              <a:t>Centro Nacional de Pesquisa e Conservação de Tartarugas Marinhas (</a:t>
            </a:r>
            <a:r>
              <a:rPr lang="pt-BR" sz="1200" dirty="0" err="1" smtClean="0"/>
              <a:t>Tamar</a:t>
            </a:r>
            <a:r>
              <a:rPr lang="pt-BR" sz="1200" dirty="0" smtClean="0"/>
              <a:t>)  - Av. Nossa Sra. dos Navegantes, 451 sala 1601 - Ed. </a:t>
            </a:r>
            <a:r>
              <a:rPr lang="pt-BR" sz="1200" dirty="0" err="1" smtClean="0"/>
              <a:t>Petro</a:t>
            </a:r>
            <a:r>
              <a:rPr lang="pt-BR" sz="1200" dirty="0" smtClean="0"/>
              <a:t> Tower - Enseada do </a:t>
            </a:r>
            <a:r>
              <a:rPr lang="pt-BR" sz="1200" dirty="0" err="1" smtClean="0"/>
              <a:t>Suá</a:t>
            </a:r>
            <a:r>
              <a:rPr lang="pt-BR" sz="1200" dirty="0" smtClean="0"/>
              <a:t> 29050-335 Vitória ES (27) 3222-1417 (27) 3222-0282 João Carlos </a:t>
            </a:r>
            <a:r>
              <a:rPr lang="pt-BR" sz="1200" dirty="0" err="1" smtClean="0"/>
              <a:t>Alciati</a:t>
            </a:r>
            <a:r>
              <a:rPr lang="pt-BR" sz="1200" dirty="0" smtClean="0"/>
              <a:t> Thomé joao.thome@icmbio.gov.br (Site: </a:t>
            </a:r>
            <a:r>
              <a:rPr lang="pt-BR" sz="1200" u="sng" dirty="0" smtClean="0">
                <a:hlinkClick r:id="rId3"/>
              </a:rPr>
              <a:t>www.icmbio.gov.br</a:t>
            </a:r>
            <a:r>
              <a:rPr lang="pt-BR" sz="1200" dirty="0" smtClean="0"/>
              <a:t>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34A5A-D4E3-4DC3-8738-03BDB339F66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0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2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20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80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02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17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46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1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67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37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44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750D-9FAE-481E-8AA0-75821A34008B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B9A8-D004-41DD-82BE-3B61B5875A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5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bio.gov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nma.gov.b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ema.es.gov.b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940" y="260648"/>
            <a:ext cx="7772400" cy="1470025"/>
          </a:xfrm>
        </p:spPr>
        <p:txBody>
          <a:bodyPr/>
          <a:lstStyle/>
          <a:p>
            <a:r>
              <a:rPr lang="pt-BR" dirty="0" smtClean="0"/>
              <a:t>AGIR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77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4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Campanha da Fraternidade 2017 -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3600" dirty="0"/>
          </a:p>
          <a:p>
            <a:pPr algn="just"/>
            <a:r>
              <a:rPr lang="pt-BR" sz="3600" dirty="0"/>
              <a:t>Onde apresentar reclamações, </a:t>
            </a:r>
            <a:r>
              <a:rPr lang="pt-BR" sz="3600" dirty="0" smtClean="0"/>
              <a:t>denúncias </a:t>
            </a:r>
            <a:r>
              <a:rPr lang="pt-BR" sz="3600" dirty="0"/>
              <a:t>e sugestões</a:t>
            </a:r>
          </a:p>
        </p:txBody>
      </p:sp>
      <p:pic>
        <p:nvPicPr>
          <p:cNvPr id="4098" name="Picture 2" descr="Resultado de imagem para pontos de interroga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06" y="4257731"/>
            <a:ext cx="1266743" cy="16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Reclamações, sugestões, denuncias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6803" y="1973836"/>
            <a:ext cx="7200897" cy="3318936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 lvl="1" algn="ctr"/>
            <a:r>
              <a:rPr lang="pt-BR" sz="4400" dirty="0"/>
              <a:t>Órgãos Federais</a:t>
            </a:r>
          </a:p>
        </p:txBody>
      </p:sp>
    </p:spTree>
    <p:extLst>
      <p:ext uri="{BB962C8B-B14F-4D97-AF65-F5344CB8AC3E}">
        <p14:creationId xmlns:p14="http://schemas.microsoft.com/office/powerpoint/2010/main" val="34495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	ICMBIO – Instituto Chico Mendes de 	Conservação da Biodiversidade.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algn="ctr"/>
            <a:r>
              <a:rPr lang="pt-BR" dirty="0"/>
              <a:t>Centro Nacional de Pesquisa e Conservação de Tartarugas Marinhas (</a:t>
            </a:r>
            <a:r>
              <a:rPr lang="pt-BR" dirty="0" err="1"/>
              <a:t>Tamar</a:t>
            </a:r>
            <a:r>
              <a:rPr lang="pt-BR" dirty="0"/>
              <a:t>)  - Av. Nossa Sra. dos Navegantes, 451 sala 1601 - Ed. </a:t>
            </a:r>
            <a:r>
              <a:rPr lang="pt-BR" dirty="0" err="1"/>
              <a:t>Petro</a:t>
            </a:r>
            <a:r>
              <a:rPr lang="pt-BR" dirty="0"/>
              <a:t> Tower - Enseada do </a:t>
            </a:r>
            <a:r>
              <a:rPr lang="pt-BR" dirty="0" err="1"/>
              <a:t>Suá</a:t>
            </a:r>
            <a:r>
              <a:rPr lang="pt-BR" dirty="0"/>
              <a:t> 29050-335 Vitória ES (27) 3222-1417 (27) 3222-0282 João Carlos </a:t>
            </a:r>
            <a:r>
              <a:rPr lang="pt-BR" dirty="0" err="1"/>
              <a:t>Alciati</a:t>
            </a:r>
            <a:r>
              <a:rPr lang="pt-BR" dirty="0"/>
              <a:t> Thomé joao.thome@icmbio.gov.br (Site: </a:t>
            </a:r>
            <a:r>
              <a:rPr lang="pt-BR" u="sng" dirty="0">
                <a:hlinkClick r:id="rId3"/>
              </a:rPr>
              <a:t>www.icmbio.gov.br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634921" cy="16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7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INSTITUTO NACIONAL DA MATA ATLÂNTICA (INMA)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517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Contatos: site – </a:t>
            </a:r>
            <a:r>
              <a:rPr lang="pt-BR" dirty="0" smtClean="0">
                <a:hlinkClick r:id="rId2"/>
              </a:rPr>
              <a:t>www.inma.gov.br</a:t>
            </a:r>
            <a:endParaRPr lang="pt-BR" dirty="0" smtClean="0"/>
          </a:p>
          <a:p>
            <a:r>
              <a:rPr lang="pt-BR" dirty="0" err="1" smtClean="0"/>
              <a:t>Email</a:t>
            </a:r>
            <a:r>
              <a:rPr lang="pt-BR" dirty="0" smtClean="0"/>
              <a:t>: mbml@museus.gov.br</a:t>
            </a:r>
          </a:p>
          <a:p>
            <a:r>
              <a:rPr lang="pt-BR" dirty="0" smtClean="0"/>
              <a:t> Telefone: 27 – 3259.1182</a:t>
            </a:r>
          </a:p>
          <a:p>
            <a:r>
              <a:rPr lang="pt-BR" dirty="0" smtClean="0"/>
              <a:t> Sede Nacional: Av. José </a:t>
            </a:r>
            <a:r>
              <a:rPr lang="pt-BR" dirty="0" err="1" smtClean="0"/>
              <a:t>Ruschi</a:t>
            </a:r>
            <a:r>
              <a:rPr lang="pt-BR" dirty="0" smtClean="0"/>
              <a:t>, 04 – Santa Teresa - ES</a:t>
            </a:r>
            <a:endParaRPr lang="pt-BR" dirty="0"/>
          </a:p>
        </p:txBody>
      </p:sp>
      <p:pic>
        <p:nvPicPr>
          <p:cNvPr id="4" name="Picture 2" descr="Resultado de imagem para instituto nacinal damata atlan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74992"/>
            <a:ext cx="3170949" cy="20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8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Reclamações, sugestões, denuncias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algn="ctr"/>
            <a:r>
              <a:rPr lang="pt-BR" sz="4800" dirty="0"/>
              <a:t>Órgãos estaduais</a:t>
            </a:r>
          </a:p>
        </p:txBody>
      </p:sp>
    </p:spTree>
    <p:extLst>
      <p:ext uri="{BB962C8B-B14F-4D97-AF65-F5344CB8AC3E}">
        <p14:creationId xmlns:p14="http://schemas.microsoft.com/office/powerpoint/2010/main" val="23820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Instituto de Estado de Meio Ambiente e Recursos Hídricos (IEMA)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849291"/>
          </a:xfrm>
        </p:spPr>
        <p:txBody>
          <a:bodyPr/>
          <a:lstStyle/>
          <a:p>
            <a:r>
              <a:rPr lang="pt-BR" b="1" dirty="0" smtClean="0"/>
              <a:t>Endereço:</a:t>
            </a:r>
            <a:r>
              <a:rPr lang="pt-BR" dirty="0" smtClean="0"/>
              <a:t> :BR 262 Km 0 S/N - Jardim América - </a:t>
            </a:r>
            <a:r>
              <a:rPr lang="pt-BR" b="1" dirty="0" smtClean="0"/>
              <a:t>CEP: </a:t>
            </a:r>
            <a:r>
              <a:rPr lang="pt-BR" dirty="0" smtClean="0"/>
              <a:t>29140-500 – Cariacica – ES - </a:t>
            </a:r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b="1" dirty="0" smtClean="0"/>
              <a:t>Telefone:</a:t>
            </a:r>
            <a:r>
              <a:rPr lang="pt-BR" dirty="0" smtClean="0"/>
              <a:t> (27) 3636-2500  -  </a:t>
            </a:r>
            <a:r>
              <a:rPr lang="pt-BR" b="1" dirty="0" smtClean="0"/>
              <a:t>E-mail:</a:t>
            </a:r>
            <a:r>
              <a:rPr lang="pt-BR" dirty="0" smtClean="0"/>
              <a:t> atendimento@iema.es.gov.br</a:t>
            </a:r>
          </a:p>
          <a:p>
            <a:pPr marL="0" indent="0">
              <a:buNone/>
            </a:pPr>
            <a:r>
              <a:rPr lang="pt-BR" b="1" dirty="0" smtClean="0"/>
              <a:t> Site: </a:t>
            </a:r>
            <a:r>
              <a:rPr lang="pt-BR" u="sng" dirty="0" smtClean="0">
                <a:hlinkClick r:id="rId2"/>
              </a:rPr>
              <a:t>http://www.iema.es.gov.br</a:t>
            </a:r>
            <a:r>
              <a:rPr lang="pt-BR" u="sng" dirty="0" smtClean="0"/>
              <a:t>  - </a:t>
            </a:r>
            <a:r>
              <a:rPr lang="pt-BR" b="1" dirty="0" smtClean="0"/>
              <a:t>Telefone:</a:t>
            </a:r>
            <a:r>
              <a:rPr lang="pt-BR" dirty="0" smtClean="0"/>
              <a:t>  (27) 3636-2599 – </a:t>
            </a:r>
          </a:p>
          <a:p>
            <a:r>
              <a:rPr lang="pt-BR" b="1" dirty="0" smtClean="0"/>
              <a:t>E-mail: </a:t>
            </a:r>
            <a:r>
              <a:rPr lang="pt-BR" dirty="0" smtClean="0"/>
              <a:t>denuncia@iema.es.gov.br</a:t>
            </a:r>
          </a:p>
          <a:p>
            <a:endParaRPr lang="pt-BR" dirty="0"/>
          </a:p>
        </p:txBody>
      </p:sp>
      <p:pic>
        <p:nvPicPr>
          <p:cNvPr id="4" name="Picture 2" descr="Resultado de imagem para I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247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9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Instituto de Defesa Agropecuária e floral do Espirito Santo (IDAF)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r>
              <a:rPr lang="pt-BR" dirty="0"/>
              <a:t>Rua Desembargador José Fortunato Ribeiro, nº 95 - Mata da Praia - CEP: 29.066-070 - Vitória / ES</a:t>
            </a:r>
            <a:br>
              <a:rPr lang="pt-BR" dirty="0"/>
            </a:br>
            <a:r>
              <a:rPr lang="pt-BR" dirty="0"/>
              <a:t>Tel.: (27) 3636-3761</a:t>
            </a:r>
          </a:p>
          <a:p>
            <a:r>
              <a:rPr lang="pt-BR" dirty="0"/>
              <a:t>Fale conosco: 0800 022 11 17</a:t>
            </a:r>
          </a:p>
          <a:p>
            <a:endParaRPr lang="pt-BR" dirty="0"/>
          </a:p>
        </p:txBody>
      </p:sp>
      <p:pic>
        <p:nvPicPr>
          <p:cNvPr id="4" name="Picture 2" descr="Resultado de imagem para id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55"/>
            <a:ext cx="2713749" cy="1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5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324528" cy="70294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2570"/>
            <a:ext cx="8856984" cy="676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57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</a:t>
            </a:r>
            <a:r>
              <a:rPr lang="pt-BR" dirty="0"/>
              <a:t>GERAL DA CF 2017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Cuidar da criação de modo especial dos biomas brasileiros, dons de Deus, e promover relações fraternas com a vida e a cultura dos povos à luz do Evangelho.</a:t>
            </a:r>
          </a:p>
        </p:txBody>
      </p:sp>
    </p:spTree>
    <p:extLst>
      <p:ext uri="{BB962C8B-B14F-4D97-AF65-F5344CB8AC3E}">
        <p14:creationId xmlns:p14="http://schemas.microsoft.com/office/powerpoint/2010/main" val="420797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Propostas de ação (Pessoal)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dirty="0" smtClean="0"/>
              <a:t>Denunciar os projetos econômicos imobiliários em Áreas de Preservação Permanente (APP).</a:t>
            </a:r>
          </a:p>
          <a:p>
            <a:pPr lvl="1" algn="just"/>
            <a:r>
              <a:rPr lang="pt-BR" dirty="0" smtClean="0"/>
              <a:t> Apoiar a produção agroecológica camponesa com base na agricultura familiar, como alternativa ao latifúndio e o agronegócio.</a:t>
            </a:r>
          </a:p>
          <a:p>
            <a:pPr lvl="1" algn="just"/>
            <a:r>
              <a:rPr lang="pt-BR" dirty="0" smtClean="0"/>
              <a:t>Incentivar e criar projetos que ajude na preservação do meio ambiente.</a:t>
            </a:r>
          </a:p>
          <a:p>
            <a:pPr lvl="1" algn="just"/>
            <a:r>
              <a:rPr lang="pt-BR" dirty="0" smtClean="0"/>
              <a:t>Quando possível em sua profissão protagonizar ações que proteja toda a biodiversidade.</a:t>
            </a:r>
            <a:endParaRPr lang="pt-BR" dirty="0" smtClean="0"/>
          </a:p>
          <a:p>
            <a:pPr lvl="1" algn="just"/>
            <a:endParaRPr lang="pt-BR" sz="36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77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dirty="0" smtClean="0"/>
              <a:t>Propostas de ação (Comunitária)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79515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Cuidar das nascentes dos rios.</a:t>
            </a:r>
          </a:p>
          <a:p>
            <a:r>
              <a:rPr lang="pt-BR" sz="2800" dirty="0" smtClean="0"/>
              <a:t>Reciclar o lixo da comunidades ser separado e reciclado.</a:t>
            </a:r>
          </a:p>
          <a:p>
            <a:r>
              <a:rPr lang="pt-BR" sz="2800" dirty="0" smtClean="0"/>
              <a:t>Plantar sempre árvores por toda comunidade.</a:t>
            </a:r>
          </a:p>
          <a:p>
            <a:r>
              <a:rPr lang="pt-BR" sz="2800" dirty="0" smtClean="0"/>
              <a:t>Observar as ações de empresas que podem prejudicar o meio ambiente e fazer a denúncia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4" name="Picture 2" descr="Resultado de imagem para nasc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" y="4792455"/>
            <a:ext cx="3039762" cy="20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97077"/>
            <a:ext cx="4572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52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048672"/>
          </a:xfrm>
        </p:spPr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</a:rPr>
              <a:t>Criar uma equipe de trabalho para desenvolver ações de conscientização para a reciclagem do lixo (cada membro da comunidade ser um reciclador);SMP</a:t>
            </a: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6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Propostas de ação (Social junto ao poder público)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Exigir do poder público a recuperação das áreas degradadas como: matas ciliares e nascentes.</a:t>
            </a:r>
          </a:p>
          <a:p>
            <a:r>
              <a:rPr lang="pt-BR" dirty="0" smtClean="0"/>
              <a:t>Exigir que as políticas de saneamento básico sejam implantadas em toda área urbanizada e rural do bioma Mata Atlântica.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Continuar com o projeto de reflorestamento das nascentes (projeto em andamento em parceria com empresas privadas e órgãos públicos);SMP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865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480720"/>
          </a:xfrm>
        </p:spPr>
        <p:txBody>
          <a:bodyPr>
            <a:normAutofit/>
          </a:bodyPr>
          <a:lstStyle/>
          <a:p>
            <a:r>
              <a:rPr lang="pt-BR" sz="2800" dirty="0"/>
              <a:t>Exigir que as políticas de saneamento básico sejam implantadas em toda a área urbanizada e rural do bioma Mata Atlântica</a:t>
            </a:r>
            <a:r>
              <a:rPr lang="pt-BR" sz="2800" dirty="0" smtClean="0"/>
              <a:t>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433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Agir...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 nós como comunidade aqui presente, o que podemos fazer quanto comunidade católica, seja no interior ou cidade que de fato contemple e ajude a nossa Biodiversidade?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( Cada comunidade terá 5 minutos para pensar e escrever o que pode ser feito no seu bairro e apresentar para todos, a equipe receberá a </a:t>
            </a:r>
            <a:r>
              <a:rPr lang="pt-BR" dirty="0" err="1" smtClean="0"/>
              <a:t>a</a:t>
            </a:r>
            <a:r>
              <a:rPr lang="pt-BR" dirty="0" smtClean="0"/>
              <a:t> notação)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6683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479</Words>
  <Application>Microsoft Office PowerPoint</Application>
  <PresentationFormat>Apresentação na tela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AGIR</vt:lpstr>
      <vt:lpstr>Apresentação do PowerPoint</vt:lpstr>
      <vt:lpstr>OBJETIVO GERAL DA CF 2017</vt:lpstr>
      <vt:lpstr>Propostas de ação (Pessoal)</vt:lpstr>
      <vt:lpstr>Propostas de ação (Comunitária)</vt:lpstr>
      <vt:lpstr>Apresentação do PowerPoint</vt:lpstr>
      <vt:lpstr>Propostas de ação (Social junto ao poder público)</vt:lpstr>
      <vt:lpstr>Apresentação do PowerPoint</vt:lpstr>
      <vt:lpstr>Vamos Agir...</vt:lpstr>
      <vt:lpstr>Campanha da Fraternidade 2017 - </vt:lpstr>
      <vt:lpstr>Reclamações, sugestões, denuncias</vt:lpstr>
      <vt:lpstr>Apresentação do PowerPoint</vt:lpstr>
      <vt:lpstr> INSTITUTO NACIONAL DA MATA ATLÂNTICA (INMA) </vt:lpstr>
      <vt:lpstr>Reclamações, sugestões, denuncias</vt:lpstr>
      <vt:lpstr>Instituto de Estado de Meio Ambiente e Recursos Hídricos (IEMA)</vt:lpstr>
      <vt:lpstr>Instituto de Defesa Agropecuária e floral do Espirito Santo (IDAF)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AGIR</dc:title>
  <dc:creator>Miclécio</dc:creator>
  <cp:lastModifiedBy>Miclécio</cp:lastModifiedBy>
  <cp:revision>8</cp:revision>
  <dcterms:created xsi:type="dcterms:W3CDTF">2017-01-27T17:57:10Z</dcterms:created>
  <dcterms:modified xsi:type="dcterms:W3CDTF">2017-01-27T19:26:24Z</dcterms:modified>
</cp:coreProperties>
</file>